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A343E-F253-40CC-800A-7FB0FE691497}" type="datetimeFigureOut">
              <a:rPr lang="en-US" smtClean="0"/>
              <a:t>8/29/2019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1B731-2B0B-42B7-8A32-2D3F98A92DC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1B731-2B0B-42B7-8A32-2D3F98A92DCC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4FB5-CFB5-47B4-B444-CBBBEBEA8EAC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3518-7265-47EF-AC5B-868D2BE0FD06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5C40-B369-4207-BC7E-2AAEFDA323B2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1B20-5E26-4357-923A-34AB6465CF25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455D-248B-4770-9143-7843D285F4CC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AD60-5DBB-488E-BBBC-278C13EA3336}" type="datetime1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00B-8255-435B-95DC-47EEB49C0D69}" type="datetime1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EE0D-A4EA-40E5-8DDF-46F164E6484C}" type="datetime1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65DA-3D2F-414E-9E90-BCDDD75AEDA9}" type="datetime1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F02C-3DB2-45D8-B6E1-491AD6F2A1A2}" type="datetime1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EE2-5769-4388-AF0E-5718E0DB0C69}" type="datetime1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11A04-FE51-49F7-A286-80A66A3C9170}" type="datetime1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Ashis Kumar Gupta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B53C1-7D58-42E7-AF5D-A82E34F1C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2.docx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799"/>
            <a:ext cx="7772400" cy="259080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FLOW CHART OF DIFFERENT TYPES OF CASES IN DIFFERENT COURTS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400800"/>
            <a:ext cx="6400800" cy="2286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sz="100" dirty="0"/>
          </a:p>
        </p:txBody>
      </p:sp>
      <p:graphicFrame>
        <p:nvGraphicFramePr>
          <p:cNvPr id="64" name="Content Placeholder 63"/>
          <p:cNvGraphicFramePr>
            <a:graphicFrameLocks noChangeAspect="1"/>
          </p:cNvGraphicFramePr>
          <p:nvPr>
            <p:ph idx="1"/>
          </p:nvPr>
        </p:nvGraphicFramePr>
        <p:xfrm>
          <a:off x="152400" y="228600"/>
          <a:ext cx="8839200" cy="6400800"/>
        </p:xfrm>
        <a:graphic>
          <a:graphicData uri="http://schemas.openxmlformats.org/presentationml/2006/ole">
            <p:oleObj spid="_x0000_s11323" name="Document" r:id="rId4" imgW="11782866" imgH="6854825" progId="Word.Document.12">
              <p:embed/>
            </p:oleObj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sz="10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598488" y="309563"/>
          <a:ext cx="7837487" cy="5797550"/>
        </p:xfrm>
        <a:graphic>
          <a:graphicData uri="http://schemas.openxmlformats.org/presentationml/2006/ole">
            <p:oleObj spid="_x0000_s16386" name="Document" r:id="rId5" imgW="11793218" imgH="8722662" progId="Word.Document.12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Ashis Kumar Gupta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20</Words>
  <Application>Microsoft Office PowerPoint</Application>
  <PresentationFormat>On-screen Show (4:3)</PresentationFormat>
  <Paragraphs>5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Document</vt:lpstr>
      <vt:lpstr>FLOW CHART OF DIFFERENT TYPES OF CASES IN DIFFERENT COURTS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Aniruddha</dc:creator>
  <cp:lastModifiedBy>tdcserver</cp:lastModifiedBy>
  <cp:revision>18</cp:revision>
  <dcterms:created xsi:type="dcterms:W3CDTF">2017-05-17T16:17:51Z</dcterms:created>
  <dcterms:modified xsi:type="dcterms:W3CDTF">2019-08-29T13:16:39Z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